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6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332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913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53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7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953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5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20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4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23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32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431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88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День семьи, любви и верности 2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042" y="658991"/>
            <a:ext cx="6694877" cy="549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27" y="121076"/>
            <a:ext cx="2082084" cy="107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4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Application>Microsoft Office PowerPoint</Application>
  <PresentationFormat>Произвольный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Детский сад №27</cp:lastModifiedBy>
  <cp:revision>9</cp:revision>
  <dcterms:created xsi:type="dcterms:W3CDTF">2021-08-03T12:40:49Z</dcterms:created>
  <dcterms:modified xsi:type="dcterms:W3CDTF">2021-08-04T08:27:10Z</dcterms:modified>
</cp:coreProperties>
</file>